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9"/>
  </p:notesMasterIdLst>
  <p:sldIdLst>
    <p:sldId id="256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00FF"/>
    <a:srgbClr val="FF99CC"/>
    <a:srgbClr val="FFCCFF"/>
    <a:srgbClr val="CCFF33"/>
    <a:srgbClr val="FF7C8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34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os, Mark" userId="24c49859-a118-4a4c-ac87-c2b9225edac4" providerId="ADAL" clId="{EFC33194-1AE9-4CF3-894A-9E878E4AC12C}"/>
    <pc:docChg chg="modSld">
      <pc:chgData name="Francos, Mark" userId="24c49859-a118-4a4c-ac87-c2b9225edac4" providerId="ADAL" clId="{EFC33194-1AE9-4CF3-894A-9E878E4AC12C}" dt="2023-03-30T09:36:30.682" v="3" actId="20577"/>
      <pc:docMkLst>
        <pc:docMk/>
      </pc:docMkLst>
      <pc:sldChg chg="modSp mod">
        <pc:chgData name="Francos, Mark" userId="24c49859-a118-4a4c-ac87-c2b9225edac4" providerId="ADAL" clId="{EFC33194-1AE9-4CF3-894A-9E878E4AC12C}" dt="2023-03-30T09:36:17.996" v="1" actId="20577"/>
        <pc:sldMkLst>
          <pc:docMk/>
          <pc:sldMk cId="4169310979" sldId="256"/>
        </pc:sldMkLst>
      </pc:sldChg>
      <pc:sldChg chg="modSp mod">
        <pc:chgData name="Francos, Mark" userId="24c49859-a118-4a4c-ac87-c2b9225edac4" providerId="ADAL" clId="{EFC33194-1AE9-4CF3-894A-9E878E4AC12C}" dt="2023-03-30T09:36:30.682" v="3" actId="20577"/>
        <pc:sldMkLst>
          <pc:docMk/>
          <pc:sldMk cId="3138774812" sldId="260"/>
        </pc:sldMkLst>
      </pc:sldChg>
    </pc:docChg>
  </pc:docChgLst>
  <pc:docChgLst>
    <pc:chgData name="Francos, Mark" userId="S::m.francos@ulster.ac.uk::24c49859-a118-4a4c-ac87-c2b9225edac4" providerId="AD" clId="Web-{05AF26F1-8FE7-93EC-59BD-D3D00A96682D}"/>
    <pc:docChg chg="addSld delSld modSld sldOrd">
      <pc:chgData name="Francos, Mark" userId="S::m.francos@ulster.ac.uk::24c49859-a118-4a4c-ac87-c2b9225edac4" providerId="AD" clId="Web-{05AF26F1-8FE7-93EC-59BD-D3D00A96682D}" dt="2022-05-04T10:04:27.088" v="213"/>
      <pc:docMkLst>
        <pc:docMk/>
      </pc:docMkLst>
      <pc:sldChg chg="modSp">
        <pc:chgData name="Francos, Mark" userId="S::m.francos@ulster.ac.uk::24c49859-a118-4a4c-ac87-c2b9225edac4" providerId="AD" clId="Web-{05AF26F1-8FE7-93EC-59BD-D3D00A96682D}" dt="2022-05-03T12:48:54.537" v="181" actId="20577"/>
        <pc:sldMkLst>
          <pc:docMk/>
          <pc:sldMk cId="4169310979" sldId="256"/>
        </pc:sldMkLst>
      </pc:sldChg>
      <pc:sldChg chg="modSp">
        <pc:chgData name="Francos, Mark" userId="S::m.francos@ulster.ac.uk::24c49859-a118-4a4c-ac87-c2b9225edac4" providerId="AD" clId="Web-{05AF26F1-8FE7-93EC-59BD-D3D00A96682D}" dt="2022-05-03T13:03:41.541" v="194" actId="20577"/>
        <pc:sldMkLst>
          <pc:docMk/>
          <pc:sldMk cId="3207302266" sldId="258"/>
        </pc:sldMkLst>
      </pc:sldChg>
      <pc:sldChg chg="modSp">
        <pc:chgData name="Francos, Mark" userId="S::m.francos@ulster.ac.uk::24c49859-a118-4a4c-ac87-c2b9225edac4" providerId="AD" clId="Web-{05AF26F1-8FE7-93EC-59BD-D3D00A96682D}" dt="2022-05-04T10:04:17.994" v="210" actId="20577"/>
        <pc:sldMkLst>
          <pc:docMk/>
          <pc:sldMk cId="1441151155" sldId="259"/>
        </pc:sldMkLst>
      </pc:sldChg>
      <pc:sldChg chg="modSp add del replId">
        <pc:chgData name="Francos, Mark" userId="S::m.francos@ulster.ac.uk::24c49859-a118-4a4c-ac87-c2b9225edac4" providerId="AD" clId="Web-{05AF26F1-8FE7-93EC-59BD-D3D00A96682D}" dt="2022-05-04T10:04:19.697" v="211"/>
        <pc:sldMkLst>
          <pc:docMk/>
          <pc:sldMk cId="1938522794" sldId="260"/>
        </pc:sldMkLst>
      </pc:sldChg>
      <pc:sldChg chg="add ord replId">
        <pc:chgData name="Francos, Mark" userId="S::m.francos@ulster.ac.uk::24c49859-a118-4a4c-ac87-c2b9225edac4" providerId="AD" clId="Web-{05AF26F1-8FE7-93EC-59BD-D3D00A96682D}" dt="2022-05-04T10:04:27.088" v="213"/>
        <pc:sldMkLst>
          <pc:docMk/>
          <pc:sldMk cId="3138774812" sldId="260"/>
        </pc:sldMkLst>
      </pc:sldChg>
      <pc:sldChg chg="del">
        <pc:chgData name="Francos, Mark" userId="S::m.francos@ulster.ac.uk::24c49859-a118-4a4c-ac87-c2b9225edac4" providerId="AD" clId="Web-{05AF26F1-8FE7-93EC-59BD-D3D00A96682D}" dt="2022-05-03T12:07:32.080" v="1"/>
        <pc:sldMkLst>
          <pc:docMk/>
          <pc:sldMk cId="247811820" sldId="261"/>
        </pc:sldMkLst>
      </pc:sldChg>
      <pc:sldChg chg="del">
        <pc:chgData name="Francos, Mark" userId="S::m.francos@ulster.ac.uk::24c49859-a118-4a4c-ac87-c2b9225edac4" providerId="AD" clId="Web-{05AF26F1-8FE7-93EC-59BD-D3D00A96682D}" dt="2022-05-03T12:07:38.206" v="15"/>
        <pc:sldMkLst>
          <pc:docMk/>
          <pc:sldMk cId="1668467191" sldId="270"/>
        </pc:sldMkLst>
      </pc:sldChg>
      <pc:sldChg chg="del">
        <pc:chgData name="Francos, Mark" userId="S::m.francos@ulster.ac.uk::24c49859-a118-4a4c-ac87-c2b9225edac4" providerId="AD" clId="Web-{05AF26F1-8FE7-93EC-59BD-D3D00A96682D}" dt="2022-05-03T12:07:32.096" v="2"/>
        <pc:sldMkLst>
          <pc:docMk/>
          <pc:sldMk cId="1469077572" sldId="306"/>
        </pc:sldMkLst>
      </pc:sldChg>
      <pc:sldChg chg="del">
        <pc:chgData name="Francos, Mark" userId="S::m.francos@ulster.ac.uk::24c49859-a118-4a4c-ac87-c2b9225edac4" providerId="AD" clId="Web-{05AF26F1-8FE7-93EC-59BD-D3D00A96682D}" dt="2022-05-03T12:07:26.580" v="0"/>
        <pc:sldMkLst>
          <pc:docMk/>
          <pc:sldMk cId="3106631827" sldId="307"/>
        </pc:sldMkLst>
      </pc:sldChg>
      <pc:sldChg chg="del">
        <pc:chgData name="Francos, Mark" userId="S::m.francos@ulster.ac.uk::24c49859-a118-4a4c-ac87-c2b9225edac4" providerId="AD" clId="Web-{05AF26F1-8FE7-93EC-59BD-D3D00A96682D}" dt="2022-05-03T12:07:32.112" v="3"/>
        <pc:sldMkLst>
          <pc:docMk/>
          <pc:sldMk cId="922314084" sldId="308"/>
        </pc:sldMkLst>
      </pc:sldChg>
      <pc:sldChg chg="del">
        <pc:chgData name="Francos, Mark" userId="S::m.francos@ulster.ac.uk::24c49859-a118-4a4c-ac87-c2b9225edac4" providerId="AD" clId="Web-{05AF26F1-8FE7-93EC-59BD-D3D00A96682D}" dt="2022-05-03T12:07:32.127" v="4"/>
        <pc:sldMkLst>
          <pc:docMk/>
          <pc:sldMk cId="756336287" sldId="309"/>
        </pc:sldMkLst>
      </pc:sldChg>
      <pc:sldChg chg="del">
        <pc:chgData name="Francos, Mark" userId="S::m.francos@ulster.ac.uk::24c49859-a118-4a4c-ac87-c2b9225edac4" providerId="AD" clId="Web-{05AF26F1-8FE7-93EC-59BD-D3D00A96682D}" dt="2022-05-03T12:07:32.143" v="5"/>
        <pc:sldMkLst>
          <pc:docMk/>
          <pc:sldMk cId="469327411" sldId="310"/>
        </pc:sldMkLst>
      </pc:sldChg>
      <pc:sldChg chg="del">
        <pc:chgData name="Francos, Mark" userId="S::m.francos@ulster.ac.uk::24c49859-a118-4a4c-ac87-c2b9225edac4" providerId="AD" clId="Web-{05AF26F1-8FE7-93EC-59BD-D3D00A96682D}" dt="2022-05-03T12:07:32.159" v="6"/>
        <pc:sldMkLst>
          <pc:docMk/>
          <pc:sldMk cId="400487010" sldId="311"/>
        </pc:sldMkLst>
      </pc:sldChg>
      <pc:sldChg chg="del">
        <pc:chgData name="Francos, Mark" userId="S::m.francos@ulster.ac.uk::24c49859-a118-4a4c-ac87-c2b9225edac4" providerId="AD" clId="Web-{05AF26F1-8FE7-93EC-59BD-D3D00A96682D}" dt="2022-05-03T12:07:32.174" v="7"/>
        <pc:sldMkLst>
          <pc:docMk/>
          <pc:sldMk cId="186816242" sldId="312"/>
        </pc:sldMkLst>
      </pc:sldChg>
      <pc:sldChg chg="del">
        <pc:chgData name="Francos, Mark" userId="S::m.francos@ulster.ac.uk::24c49859-a118-4a4c-ac87-c2b9225edac4" providerId="AD" clId="Web-{05AF26F1-8FE7-93EC-59BD-D3D00A96682D}" dt="2022-05-03T12:07:32.346" v="8"/>
        <pc:sldMkLst>
          <pc:docMk/>
          <pc:sldMk cId="4100653935" sldId="313"/>
        </pc:sldMkLst>
      </pc:sldChg>
      <pc:sldChg chg="del">
        <pc:chgData name="Francos, Mark" userId="S::m.francos@ulster.ac.uk::24c49859-a118-4a4c-ac87-c2b9225edac4" providerId="AD" clId="Web-{05AF26F1-8FE7-93EC-59BD-D3D00A96682D}" dt="2022-05-03T12:07:33.268" v="9"/>
        <pc:sldMkLst>
          <pc:docMk/>
          <pc:sldMk cId="94790334" sldId="314"/>
        </pc:sldMkLst>
      </pc:sldChg>
      <pc:sldChg chg="del">
        <pc:chgData name="Francos, Mark" userId="S::m.francos@ulster.ac.uk::24c49859-a118-4a4c-ac87-c2b9225edac4" providerId="AD" clId="Web-{05AF26F1-8FE7-93EC-59BD-D3D00A96682D}" dt="2022-05-03T12:07:33.987" v="10"/>
        <pc:sldMkLst>
          <pc:docMk/>
          <pc:sldMk cId="1319501695" sldId="315"/>
        </pc:sldMkLst>
      </pc:sldChg>
      <pc:sldChg chg="del">
        <pc:chgData name="Francos, Mark" userId="S::m.francos@ulster.ac.uk::24c49859-a118-4a4c-ac87-c2b9225edac4" providerId="AD" clId="Web-{05AF26F1-8FE7-93EC-59BD-D3D00A96682D}" dt="2022-05-03T12:07:35.003" v="11"/>
        <pc:sldMkLst>
          <pc:docMk/>
          <pc:sldMk cId="3940551263" sldId="316"/>
        </pc:sldMkLst>
      </pc:sldChg>
      <pc:sldChg chg="del">
        <pc:chgData name="Francos, Mark" userId="S::m.francos@ulster.ac.uk::24c49859-a118-4a4c-ac87-c2b9225edac4" providerId="AD" clId="Web-{05AF26F1-8FE7-93EC-59BD-D3D00A96682D}" dt="2022-05-03T12:07:35.534" v="12"/>
        <pc:sldMkLst>
          <pc:docMk/>
          <pc:sldMk cId="1935851112" sldId="317"/>
        </pc:sldMkLst>
      </pc:sldChg>
      <pc:sldChg chg="del">
        <pc:chgData name="Francos, Mark" userId="S::m.francos@ulster.ac.uk::24c49859-a118-4a4c-ac87-c2b9225edac4" providerId="AD" clId="Web-{05AF26F1-8FE7-93EC-59BD-D3D00A96682D}" dt="2022-05-03T12:07:36.549" v="13"/>
        <pc:sldMkLst>
          <pc:docMk/>
          <pc:sldMk cId="3501535508" sldId="318"/>
        </pc:sldMkLst>
      </pc:sldChg>
      <pc:sldChg chg="del">
        <pc:chgData name="Francos, Mark" userId="S::m.francos@ulster.ac.uk::24c49859-a118-4a4c-ac87-c2b9225edac4" providerId="AD" clId="Web-{05AF26F1-8FE7-93EC-59BD-D3D00A96682D}" dt="2022-05-03T12:07:37.143" v="14"/>
        <pc:sldMkLst>
          <pc:docMk/>
          <pc:sldMk cId="1018360753" sldId="319"/>
        </pc:sldMkLst>
      </pc:sldChg>
    </pc:docChg>
  </pc:docChgLst>
  <pc:docChgLst>
    <pc:chgData name="Francos, Mark" userId="24c49859-a118-4a4c-ac87-c2b9225edac4" providerId="ADAL" clId="{282B2FFA-6091-4AE0-8092-01A75B0CA428}"/>
    <pc:docChg chg="modSld">
      <pc:chgData name="Francos, Mark" userId="24c49859-a118-4a4c-ac87-c2b9225edac4" providerId="ADAL" clId="{282B2FFA-6091-4AE0-8092-01A75B0CA428}" dt="2025-03-28T08:53:28.022" v="1" actId="20577"/>
      <pc:docMkLst>
        <pc:docMk/>
      </pc:docMkLst>
      <pc:sldChg chg="modSp mod">
        <pc:chgData name="Francos, Mark" userId="24c49859-a118-4a4c-ac87-c2b9225edac4" providerId="ADAL" clId="{282B2FFA-6091-4AE0-8092-01A75B0CA428}" dt="2025-03-28T08:53:28.022" v="1" actId="20577"/>
        <pc:sldMkLst>
          <pc:docMk/>
          <pc:sldMk cId="3138774812" sldId="260"/>
        </pc:sldMkLst>
        <pc:spChg chg="mod">
          <ac:chgData name="Francos, Mark" userId="24c49859-a118-4a4c-ac87-c2b9225edac4" providerId="ADAL" clId="{282B2FFA-6091-4AE0-8092-01A75B0CA428}" dt="2025-03-28T08:53:28.022" v="1" actId="20577"/>
          <ac:spMkLst>
            <pc:docMk/>
            <pc:sldMk cId="3138774812" sldId="260"/>
            <ac:spMk id="6" creationId="{3221F359-B1AD-44FF-97E3-557F52E9A35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F3F40B-8E8D-4B3B-AFAA-2B0189B346A4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C2996-E007-47A9-AE27-D4B4A546AF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104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Hi everyone</a:t>
            </a:r>
          </a:p>
          <a:p>
            <a:endParaRPr lang="en-GB"/>
          </a:p>
          <a:p>
            <a:r>
              <a:rPr lang="en-GB"/>
              <a:t>My name is Naomi and I work as the ACR at UUSU</a:t>
            </a:r>
            <a:endParaRPr lang="en-GB">
              <a:cs typeface="Calibri"/>
            </a:endParaRPr>
          </a:p>
          <a:p>
            <a:endParaRPr lang="en-GB"/>
          </a:p>
          <a:p>
            <a:r>
              <a:rPr lang="en-GB"/>
              <a:t>This is a recording of the Course Rep Induction that was delivered through live online session with myself over the last 2 weeks – so for any Course Reps that were unable to make that session this will hopefully be useful and for those who did attend and maybe just need a wee refresh or revision of what was discussed. </a:t>
            </a:r>
          </a:p>
          <a:p>
            <a:endParaRPr lang="en-GB"/>
          </a:p>
          <a:p>
            <a:r>
              <a:rPr lang="en-GB"/>
              <a:t>Feel free to pause and take notes and if you have any questions just drop me an email at my email on screen there – l.neeson@ulster.ac.uk</a:t>
            </a:r>
          </a:p>
          <a:p>
            <a:endParaRPr lang="en-GB"/>
          </a:p>
          <a:p>
            <a:r>
              <a:rPr lang="en-GB"/>
              <a:t>Its also worth noting that there are other resources available on this blackboard learn area so explore those after for further info and understanding of the role.</a:t>
            </a:r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C2996-E007-47A9-AE27-D4B4A546AF2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031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Grace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C2996-E007-47A9-AE27-D4B4A546AF2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636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Hi everyone</a:t>
            </a:r>
          </a:p>
          <a:p>
            <a:endParaRPr lang="en-GB"/>
          </a:p>
          <a:p>
            <a:r>
              <a:rPr lang="en-GB"/>
              <a:t>My name is Naomi and I work as the ACR at UUSU</a:t>
            </a:r>
            <a:endParaRPr lang="en-GB">
              <a:cs typeface="Calibri"/>
            </a:endParaRPr>
          </a:p>
          <a:p>
            <a:endParaRPr lang="en-GB"/>
          </a:p>
          <a:p>
            <a:r>
              <a:rPr lang="en-GB"/>
              <a:t>This is a recording of the Course Rep Induction that was delivered through live online session with myself over the last 2 weeks – so for any Course Reps that were unable to make that session this will hopefully be useful and for those who did attend and maybe just need a wee refresh or revision of what was discussed. </a:t>
            </a:r>
          </a:p>
          <a:p>
            <a:endParaRPr lang="en-GB"/>
          </a:p>
          <a:p>
            <a:r>
              <a:rPr lang="en-GB"/>
              <a:t>Feel free to pause and take notes and if you have any questions just drop me an email at my email on screen there – l.neeson@ulster.ac.uk</a:t>
            </a:r>
          </a:p>
          <a:p>
            <a:endParaRPr lang="en-GB"/>
          </a:p>
          <a:p>
            <a:r>
              <a:rPr lang="en-GB"/>
              <a:t>Its also worth noting that there are other resources available on this blackboard learn area so explore those after for further info and understanding of the role.</a:t>
            </a:r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C2996-E007-47A9-AE27-D4B4A546AF2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3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216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58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598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672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442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414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394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361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844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691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892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609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53421-5CB7-4D03-8BB1-8FD5005AEA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1CBB0A-5F8F-435D-9F40-A14A6725C5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188FC2-8B44-48D5-BCEA-864889CAA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9817"/>
            <a:ext cx="12192000" cy="71362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21F359-B1AD-44FF-97E3-557F52E9A352}"/>
              </a:ext>
            </a:extLst>
          </p:cNvPr>
          <p:cNvSpPr txBox="1"/>
          <p:nvPr/>
        </p:nvSpPr>
        <p:spPr>
          <a:xfrm>
            <a:off x="858078" y="2149257"/>
            <a:ext cx="10475843" cy="44627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GB" sz="6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GB" sz="6000" dirty="0">
                <a:solidFill>
                  <a:schemeClr val="bg1"/>
                </a:solidFill>
                <a:latin typeface="Arial Black"/>
              </a:rPr>
              <a:t>2023 All Student Meeting </a:t>
            </a:r>
            <a:endParaRPr lang="en-GB" sz="6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GB" sz="6000" dirty="0">
              <a:solidFill>
                <a:srgbClr val="FF99CC"/>
              </a:solidFill>
              <a:latin typeface="Arial Black" panose="020B0A04020102020204" pitchFamily="34" charset="0"/>
            </a:endParaRPr>
          </a:p>
          <a:p>
            <a:endParaRPr lang="en-GB" sz="4400" dirty="0">
              <a:solidFill>
                <a:srgbClr val="FF99CC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AF25BE-E42A-4BFC-B9B5-E9FE528AD404}"/>
              </a:ext>
            </a:extLst>
          </p:cNvPr>
          <p:cNvSpPr txBox="1"/>
          <p:nvPr/>
        </p:nvSpPr>
        <p:spPr>
          <a:xfrm>
            <a:off x="-404978" y="4536857"/>
            <a:ext cx="726219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GB">
                <a:solidFill>
                  <a:schemeClr val="bg1"/>
                </a:solidFill>
              </a:rPr>
              <a:t>                                         </a:t>
            </a:r>
            <a:endParaRPr lang="en-GB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310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EA67B-5473-4251-94B1-939467671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1E2F7-77E4-49E9-BC82-3E5E2C027D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AA0506-D3B0-44C0-89AB-0BEBF5EBE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84766" cy="685799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840F079-125B-4BE0-9B9E-5A32B1B2D9A4}"/>
              </a:ext>
            </a:extLst>
          </p:cNvPr>
          <p:cNvSpPr/>
          <p:nvPr/>
        </p:nvSpPr>
        <p:spPr>
          <a:xfrm>
            <a:off x="639417" y="1690688"/>
            <a:ext cx="10515600" cy="501675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4000" b="1" dirty="0">
                <a:solidFill>
                  <a:srgbClr val="FFCC66"/>
                </a:solidFill>
                <a:latin typeface="Segoe UI Emoji"/>
                <a:ea typeface="Segoe UI Emoji"/>
              </a:rPr>
              <a:t>📝</a:t>
            </a:r>
            <a:r>
              <a:rPr lang="en-US" sz="4000" b="1" u="sng" dirty="0">
                <a:solidFill>
                  <a:srgbClr val="FFCC66"/>
                </a:solidFill>
              </a:rPr>
              <a:t> Format of this Meeting</a:t>
            </a:r>
            <a:endParaRPr lang="en-US" sz="4000" b="1" dirty="0">
              <a:solidFill>
                <a:srgbClr val="FFCC66"/>
              </a:solidFill>
              <a:cs typeface="Calibri" panose="020F0502020204030204"/>
            </a:endParaRPr>
          </a:p>
          <a:p>
            <a:endParaRPr lang="en-US" sz="280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This is your chance to get an update from us on what we have been doing. Hear from our trustees </a:t>
            </a:r>
            <a:r>
              <a:rPr lang="en-US" sz="2800" dirty="0">
                <a:solidFill>
                  <a:schemeClr val="bg1"/>
                </a:solidFill>
                <a:ea typeface="+mn-lt"/>
                <a:cs typeface="+mn-lt"/>
              </a:rPr>
              <a:t>about the </a:t>
            </a:r>
            <a:r>
              <a:rPr lang="en-US" sz="2800" dirty="0" err="1">
                <a:solidFill>
                  <a:schemeClr val="bg1"/>
                </a:solidFill>
                <a:ea typeface="+mn-lt"/>
                <a:cs typeface="+mn-lt"/>
              </a:rPr>
              <a:t>organisations</a:t>
            </a:r>
            <a:r>
              <a:rPr lang="en-US" sz="2800" dirty="0">
                <a:solidFill>
                  <a:schemeClr val="bg1"/>
                </a:solidFill>
                <a:ea typeface="+mn-lt"/>
                <a:cs typeface="+mn-lt"/>
              </a:rPr>
              <a:t> work over the last twelve months including campaigns, projects and meetings on your behalf.  We’ll approve our affiliations with partner </a:t>
            </a:r>
            <a:r>
              <a:rPr lang="en-US" sz="2800" dirty="0" err="1">
                <a:solidFill>
                  <a:schemeClr val="bg1"/>
                </a:solidFill>
                <a:ea typeface="+mn-lt"/>
                <a:cs typeface="+mn-lt"/>
              </a:rPr>
              <a:t>organisations</a:t>
            </a:r>
            <a:r>
              <a:rPr lang="en-US" sz="2800" dirty="0">
                <a:solidFill>
                  <a:schemeClr val="bg1"/>
                </a:solidFill>
                <a:ea typeface="+mn-lt"/>
                <a:cs typeface="+mn-lt"/>
              </a:rPr>
              <a:t> including our national union affiliations and you can question our senior staff on plans for the future.</a:t>
            </a:r>
          </a:p>
          <a:p>
            <a:endParaRPr lang="en-US" sz="280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  <a:cs typeface="Calibri"/>
              </a:rPr>
              <a:t>We will invite questions after each element has been presented.</a:t>
            </a:r>
          </a:p>
          <a:p>
            <a:endParaRPr lang="en-US" sz="2800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7302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57FBB-2623-4AB6-AD89-E594753B6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AA8A8-4A8B-4059-9D6C-6567FA74E4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A4444E-99A9-4FF6-BCA2-156280D34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42240"/>
            <a:ext cx="12192000" cy="701276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C5B0BDB-5C70-46D0-83D1-7CBC686E1ACE}"/>
              </a:ext>
            </a:extLst>
          </p:cNvPr>
          <p:cNvSpPr/>
          <p:nvPr/>
        </p:nvSpPr>
        <p:spPr>
          <a:xfrm>
            <a:off x="882299" y="2381621"/>
            <a:ext cx="10731823" cy="507831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3600" b="1" dirty="0">
                <a:solidFill>
                  <a:srgbClr val="FFCC66"/>
                </a:solidFill>
                <a:latin typeface="Segoe UI Emoji"/>
                <a:ea typeface="Segoe UI Emoji"/>
                <a:cs typeface="Calibri"/>
              </a:rPr>
              <a:t>📝</a:t>
            </a:r>
            <a:r>
              <a:rPr lang="en-US" sz="3600" u="sng" dirty="0">
                <a:solidFill>
                  <a:schemeClr val="accent4"/>
                </a:solidFill>
                <a:latin typeface="Segoe UI Emoji"/>
                <a:ea typeface="Segoe UI Emoji"/>
                <a:cs typeface="Calibri"/>
              </a:rPr>
              <a:t>Housekeeping</a:t>
            </a:r>
            <a:endParaRPr lang="en-US" dirty="0">
              <a:solidFill>
                <a:schemeClr val="accent4"/>
              </a:solidFill>
            </a:endParaRPr>
          </a:p>
          <a:p>
            <a:endParaRPr lang="en-US" sz="3600" dirty="0">
              <a:solidFill>
                <a:schemeClr val="bg1"/>
              </a:solidFill>
              <a:latin typeface="Segoe UI Emoji"/>
              <a:ea typeface="Segoe UI Emoji"/>
              <a:cs typeface="Calibri"/>
            </a:endParaRPr>
          </a:p>
          <a:p>
            <a:pPr marL="571500" indent="-571500">
              <a:buFont typeface="Arial"/>
              <a:buChar char="•"/>
            </a:pPr>
            <a:r>
              <a:rPr lang="en-US" sz="3600" dirty="0">
                <a:solidFill>
                  <a:schemeClr val="bg1"/>
                </a:solidFill>
                <a:latin typeface="Segoe UI Emoji"/>
                <a:ea typeface="Segoe UI Emoji"/>
                <a:cs typeface="Calibri"/>
              </a:rPr>
              <a:t>Keep your Microphones muted, unless invited to speak or we open the floor for questions.</a:t>
            </a:r>
          </a:p>
          <a:p>
            <a:pPr marL="571500" indent="-571500">
              <a:buFont typeface="Arial"/>
              <a:buChar char="•"/>
            </a:pPr>
            <a:endParaRPr lang="en-US" sz="3600" dirty="0">
              <a:solidFill>
                <a:schemeClr val="bg1"/>
              </a:solidFill>
              <a:latin typeface="Segoe UI Emoji"/>
              <a:ea typeface="Segoe UI Emoji"/>
              <a:cs typeface="Calibri"/>
            </a:endParaRPr>
          </a:p>
          <a:p>
            <a:pPr marL="571500" indent="-571500">
              <a:buFont typeface="Arial"/>
              <a:buChar char="•"/>
            </a:pPr>
            <a:endParaRPr lang="en-US" sz="3600" dirty="0">
              <a:solidFill>
                <a:schemeClr val="bg1"/>
              </a:solidFill>
              <a:latin typeface="Segoe UI Emoji"/>
              <a:ea typeface="Segoe UI Emoji"/>
              <a:cs typeface="Calibri"/>
            </a:endParaRPr>
          </a:p>
          <a:p>
            <a:pPr marL="571500" indent="-571500">
              <a:buFont typeface="Arial"/>
              <a:buChar char="•"/>
            </a:pPr>
            <a:endParaRPr lang="en-US" sz="3600" dirty="0">
              <a:solidFill>
                <a:schemeClr val="bg1"/>
              </a:solidFill>
              <a:latin typeface="Segoe UI Emoji"/>
              <a:ea typeface="Segoe UI Emoji"/>
              <a:cs typeface="Calibri"/>
            </a:endParaRPr>
          </a:p>
          <a:p>
            <a:pPr marL="571500" indent="-571500">
              <a:buFont typeface="Arial"/>
              <a:buChar char="•"/>
            </a:pPr>
            <a:endParaRPr lang="en-US" sz="3600" dirty="0">
              <a:solidFill>
                <a:schemeClr val="bg1"/>
              </a:solidFill>
              <a:latin typeface="Segoe UI Emoji"/>
              <a:ea typeface="Segoe UI Emoji"/>
              <a:cs typeface="Calibri"/>
            </a:endParaRPr>
          </a:p>
          <a:p>
            <a:endParaRPr lang="en-US" sz="3600" dirty="0">
              <a:solidFill>
                <a:schemeClr val="bg1"/>
              </a:solidFill>
              <a:latin typeface="Segoe UI Emoji"/>
              <a:ea typeface="Segoe UI Emoj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1151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53421-5CB7-4D03-8BB1-8FD5005AEA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1CBB0A-5F8F-435D-9F40-A14A6725C5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188FC2-8B44-48D5-BCEA-864889CAA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9817"/>
            <a:ext cx="12192000" cy="71362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21F359-B1AD-44FF-97E3-557F52E9A352}"/>
              </a:ext>
            </a:extLst>
          </p:cNvPr>
          <p:cNvSpPr txBox="1"/>
          <p:nvPr/>
        </p:nvSpPr>
        <p:spPr>
          <a:xfrm>
            <a:off x="858078" y="2149257"/>
            <a:ext cx="10475843" cy="44627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GB" sz="6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GB" sz="6000">
                <a:solidFill>
                  <a:schemeClr val="bg1"/>
                </a:solidFill>
                <a:latin typeface="Arial Black"/>
              </a:rPr>
              <a:t>2025 </a:t>
            </a:r>
            <a:r>
              <a:rPr lang="en-GB" sz="6000" dirty="0">
                <a:solidFill>
                  <a:schemeClr val="bg1"/>
                </a:solidFill>
                <a:latin typeface="Arial Black"/>
              </a:rPr>
              <a:t>All Student Meeting </a:t>
            </a:r>
            <a:endParaRPr lang="en-GB" sz="600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GB" sz="6000" dirty="0">
              <a:solidFill>
                <a:srgbClr val="FF99CC"/>
              </a:solidFill>
              <a:latin typeface="Arial Black" panose="020B0A04020102020204" pitchFamily="34" charset="0"/>
            </a:endParaRPr>
          </a:p>
          <a:p>
            <a:endParaRPr lang="en-GB" sz="4400" dirty="0">
              <a:solidFill>
                <a:srgbClr val="FF99CC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AF25BE-E42A-4BFC-B9B5-E9FE528AD404}"/>
              </a:ext>
            </a:extLst>
          </p:cNvPr>
          <p:cNvSpPr txBox="1"/>
          <p:nvPr/>
        </p:nvSpPr>
        <p:spPr>
          <a:xfrm>
            <a:off x="-404978" y="4536857"/>
            <a:ext cx="726219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GB">
                <a:solidFill>
                  <a:schemeClr val="bg1"/>
                </a:solidFill>
              </a:rPr>
              <a:t>                                         </a:t>
            </a:r>
            <a:endParaRPr lang="en-GB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38774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CEB63A18C1CB41933BDA1809B47033" ma:contentTypeVersion="13" ma:contentTypeDescription="Create a new document." ma:contentTypeScope="" ma:versionID="bb9928848018c3c37cdbcb04fb1faf7a">
  <xsd:schema xmlns:xsd="http://www.w3.org/2001/XMLSchema" xmlns:xs="http://www.w3.org/2001/XMLSchema" xmlns:p="http://schemas.microsoft.com/office/2006/metadata/properties" xmlns:ns3="7c4f12a1-0350-414d-ab75-84f623e94d50" xmlns:ns4="40a22743-3ebe-4d62-97ea-a559b14f5ce6" targetNamespace="http://schemas.microsoft.com/office/2006/metadata/properties" ma:root="true" ma:fieldsID="bed82f487c8d96fce15a3e41b3d5fef1" ns3:_="" ns4:_="">
    <xsd:import namespace="7c4f12a1-0350-414d-ab75-84f623e94d50"/>
    <xsd:import namespace="40a22743-3ebe-4d62-97ea-a559b14f5ce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4f12a1-0350-414d-ab75-84f623e94d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a22743-3ebe-4d62-97ea-a559b14f5ce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2B2D060-708C-4ED6-955E-AD8601F77737}">
  <ds:schemaRefs>
    <ds:schemaRef ds:uri="40a22743-3ebe-4d62-97ea-a559b14f5ce6"/>
    <ds:schemaRef ds:uri="7c4f12a1-0350-414d-ab75-84f623e94d5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ED02216-739F-48D7-ACDE-FB984634856C}">
  <ds:schemaRefs>
    <ds:schemaRef ds:uri="40a22743-3ebe-4d62-97ea-a559b14f5ce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7c4f12a1-0350-414d-ab75-84f623e94d50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296BEF9-E48B-4683-9E22-54A0FFB4D2E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388</Words>
  <Application>Microsoft Office PowerPoint</Application>
  <PresentationFormat>Widescreen</PresentationFormat>
  <Paragraphs>39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Calibri</vt:lpstr>
      <vt:lpstr>Calibri Light</vt:lpstr>
      <vt:lpstr>Segoe UI Emoji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Neeson, Laura</dc:creator>
  <cp:lastModifiedBy>Francos, Mark</cp:lastModifiedBy>
  <cp:revision>414</cp:revision>
  <dcterms:created xsi:type="dcterms:W3CDTF">2020-10-18T14:05:42Z</dcterms:created>
  <dcterms:modified xsi:type="dcterms:W3CDTF">2025-03-28T08:53:36Z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0x010100CECEB63A18C1CB41933BDA1809B47033</vt:lpwstr>
  </property>
</Properties>
</file>